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4834C-EDD8-4A53-82F7-248489841968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28A8C-6B7E-4FE8-9325-E25983CB0D2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3008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28A8C-6B7E-4FE8-9325-E25983CB0D24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9002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3A8299F-20F4-40D6-B420-B6CFA88569C6}" type="datetimeFigureOut">
              <a:rPr lang="es-CO" smtClean="0"/>
              <a:t>25/08/2012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527DD77-A8A0-4DA1-95F3-A658B7F4FBA2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7920880" cy="1686049"/>
          </a:xfrm>
        </p:spPr>
        <p:txBody>
          <a:bodyPr>
            <a:normAutofit/>
          </a:bodyPr>
          <a:lstStyle/>
          <a:p>
            <a:r>
              <a:rPr lang="es-ES" sz="4000" b="1" dirty="0" smtClean="0">
                <a:solidFill>
                  <a:schemeClr val="tx2"/>
                </a:solidFill>
                <a:latin typeface="Georgia" pitchFamily="18" charset="0"/>
              </a:rPr>
              <a:t>La pirámide invertida, en la información de la web</a:t>
            </a:r>
            <a:endParaRPr lang="es-CO" sz="4000" b="1" dirty="0">
              <a:solidFill>
                <a:schemeClr val="tx2"/>
              </a:solidFill>
              <a:latin typeface="Georgia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800" dirty="0" smtClean="0">
                <a:latin typeface="Georgia" pitchFamily="18" charset="0"/>
              </a:rPr>
              <a:t>Funciones principales</a:t>
            </a:r>
            <a:endParaRPr lang="es-CO" sz="48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627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solidFill>
                  <a:schemeClr val="tx1"/>
                </a:solidFill>
                <a:latin typeface="Georgia" pitchFamily="18" charset="0"/>
              </a:rPr>
              <a:t>La información más importante deberá ir en las primeras líneas informativas. Para eso se desarrolla un Lead.  </a:t>
            </a:r>
            <a:endParaRPr lang="es-CO" sz="3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Georgia" pitchFamily="18" charset="0"/>
              </a:rPr>
              <a:t>Inmediatez </a:t>
            </a:r>
            <a:endParaRPr lang="es-CO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922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latin typeface="Georgia" pitchFamily="18" charset="0"/>
              </a:rPr>
              <a:t>Se clasifica la información en bloques específicos, según la preferencia del ciberlector, quien es el que decide qué leer según sus preferencias.</a:t>
            </a:r>
            <a:endParaRPr lang="es-CO" sz="3600" dirty="0">
              <a:latin typeface="Georgia" pitchFamily="18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56263" cy="1054250"/>
          </a:xfrm>
        </p:spPr>
        <p:txBody>
          <a:bodyPr/>
          <a:lstStyle/>
          <a:p>
            <a:r>
              <a:rPr lang="es-ES" dirty="0" smtClean="0"/>
              <a:t>Taxonomía de la información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41243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latin typeface="Georgia" pitchFamily="18" charset="0"/>
              </a:rPr>
              <a:t>Se utilizan para organizar la información de acuerdo con las preferencias del ciberlector. Es decir: la información está completa, todo depende por qué lado busca </a:t>
            </a:r>
            <a:r>
              <a:rPr lang="es-ES" sz="3600" smtClean="0">
                <a:latin typeface="Georgia" pitchFamily="18" charset="0"/>
              </a:rPr>
              <a:t>el ciberlector. </a:t>
            </a:r>
            <a:endParaRPr lang="es-CO" sz="3600" dirty="0">
              <a:latin typeface="Georgia" pitchFamily="18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Georgia" pitchFamily="18" charset="0"/>
              </a:rPr>
              <a:t>Hipertextos</a:t>
            </a:r>
            <a:endParaRPr lang="es-CO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820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11</TotalTime>
  <Words>94</Words>
  <Application>Microsoft Office PowerPoint</Application>
  <PresentationFormat>Presentación en pantalla (4:3)</PresentationFormat>
  <Paragraphs>9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Cartoné</vt:lpstr>
      <vt:lpstr>La pirámide invertida, en la información de la web</vt:lpstr>
      <vt:lpstr>Inmediatez </vt:lpstr>
      <vt:lpstr>Taxonomía de la información</vt:lpstr>
      <vt:lpstr>Hipertextos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pirámide invertida, en la información de la web</dc:title>
  <dc:creator>MATEO</dc:creator>
  <cp:lastModifiedBy>MATEO</cp:lastModifiedBy>
  <cp:revision>2</cp:revision>
  <dcterms:created xsi:type="dcterms:W3CDTF">2012-08-25T20:19:53Z</dcterms:created>
  <dcterms:modified xsi:type="dcterms:W3CDTF">2012-08-25T20:31:43Z</dcterms:modified>
</cp:coreProperties>
</file>