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357F8-E0D4-4FE1-A916-DEFF51A6975D}" type="datetimeFigureOut">
              <a:rPr lang="es-CO" smtClean="0"/>
              <a:t>25/08/2012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5ECF-415A-4ECB-BAA8-2B410579D4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93903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357F8-E0D4-4FE1-A916-DEFF51A6975D}" type="datetimeFigureOut">
              <a:rPr lang="es-CO" smtClean="0"/>
              <a:t>25/08/2012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5ECF-415A-4ECB-BAA8-2B410579D4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30282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357F8-E0D4-4FE1-A916-DEFF51A6975D}" type="datetimeFigureOut">
              <a:rPr lang="es-CO" smtClean="0"/>
              <a:t>25/08/2012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5ECF-415A-4ECB-BAA8-2B410579D4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48627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357F8-E0D4-4FE1-A916-DEFF51A6975D}" type="datetimeFigureOut">
              <a:rPr lang="es-CO" smtClean="0"/>
              <a:t>25/08/2012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5ECF-415A-4ECB-BAA8-2B410579D4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9772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357F8-E0D4-4FE1-A916-DEFF51A6975D}" type="datetimeFigureOut">
              <a:rPr lang="es-CO" smtClean="0"/>
              <a:t>25/08/2012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5ECF-415A-4ECB-BAA8-2B410579D4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4599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357F8-E0D4-4FE1-A916-DEFF51A6975D}" type="datetimeFigureOut">
              <a:rPr lang="es-CO" smtClean="0"/>
              <a:t>25/08/2012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5ECF-415A-4ECB-BAA8-2B410579D4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6754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357F8-E0D4-4FE1-A916-DEFF51A6975D}" type="datetimeFigureOut">
              <a:rPr lang="es-CO" smtClean="0"/>
              <a:t>25/08/2012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5ECF-415A-4ECB-BAA8-2B410579D4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0298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357F8-E0D4-4FE1-A916-DEFF51A6975D}" type="datetimeFigureOut">
              <a:rPr lang="es-CO" smtClean="0"/>
              <a:t>25/08/2012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5ECF-415A-4ECB-BAA8-2B410579D4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7839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357F8-E0D4-4FE1-A916-DEFF51A6975D}" type="datetimeFigureOut">
              <a:rPr lang="es-CO" smtClean="0"/>
              <a:t>25/08/2012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5ECF-415A-4ECB-BAA8-2B410579D4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4250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357F8-E0D4-4FE1-A916-DEFF51A6975D}" type="datetimeFigureOut">
              <a:rPr lang="es-CO" smtClean="0"/>
              <a:t>25/08/2012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5ECF-415A-4ECB-BAA8-2B410579D4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20625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357F8-E0D4-4FE1-A916-DEFF51A6975D}" type="datetimeFigureOut">
              <a:rPr lang="es-CO" smtClean="0"/>
              <a:t>25/08/2012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5ECF-415A-4ECB-BAA8-2B410579D4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1909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357F8-E0D4-4FE1-A916-DEFF51A6975D}" type="datetimeFigureOut">
              <a:rPr lang="es-CO" smtClean="0"/>
              <a:t>25/08/2012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35ECF-415A-4ECB-BAA8-2B410579D4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2122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/>
          <a:lstStyle/>
          <a:p>
            <a:r>
              <a:rPr lang="es-ES" dirty="0" smtClean="0"/>
              <a:t>WEB 1.0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endParaRPr lang="es-CO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821362"/>
            <a:ext cx="7344816" cy="3899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809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WEB 2.0</a:t>
            </a:r>
            <a:endParaRPr lang="es-CO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6288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1271106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WEB 3.0</a:t>
            </a:r>
            <a:endParaRPr lang="es-CO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600200"/>
            <a:ext cx="5760640" cy="4525963"/>
          </a:xfrm>
        </p:spPr>
      </p:pic>
    </p:spTree>
    <p:extLst>
      <p:ext uri="{BB962C8B-B14F-4D97-AF65-F5344CB8AC3E}">
        <p14:creationId xmlns:p14="http://schemas.microsoft.com/office/powerpoint/2010/main" val="4644244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</Words>
  <Application>Microsoft Office PowerPoint</Application>
  <PresentationFormat>Presentación en pantalla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WEB 1.0</vt:lpstr>
      <vt:lpstr>WEB 2.0</vt:lpstr>
      <vt:lpstr>WEB 3.0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1.0</dc:title>
  <dc:creator>MATEO</dc:creator>
  <cp:lastModifiedBy>MATEO</cp:lastModifiedBy>
  <cp:revision>1</cp:revision>
  <dcterms:created xsi:type="dcterms:W3CDTF">2012-08-25T19:10:38Z</dcterms:created>
  <dcterms:modified xsi:type="dcterms:W3CDTF">2012-08-25T19:17:01Z</dcterms:modified>
</cp:coreProperties>
</file>